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399" r:id="rId3"/>
    <p:sldId id="400" r:id="rId4"/>
    <p:sldId id="401" r:id="rId5"/>
    <p:sldId id="402" r:id="rId6"/>
    <p:sldId id="403" r:id="rId7"/>
    <p:sldId id="398" r:id="rId8"/>
    <p:sldId id="269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77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80" r:id="rId28"/>
    <p:sldId id="267" r:id="rId29"/>
    <p:sldId id="278" r:id="rId30"/>
    <p:sldId id="40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8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Types-continued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2160495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</a:t>
            </a:r>
            <a:r>
              <a:rPr lang="en-US" dirty="0" err="1"/>
              <a:t>Avogadros</a:t>
            </a:r>
            <a:r>
              <a:rPr lang="en-US" dirty="0"/>
              <a:t>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1/3 x 0.03</a:t>
            </a:r>
          </a:p>
          <a:p>
            <a:pPr lvl="1"/>
            <a:r>
              <a:rPr lang="en-US" dirty="0"/>
              <a:t>2.45E20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2.45E20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230 J/s/cm</a:t>
            </a:r>
            <a:r>
              <a:rPr lang="en-US" baseline="30000" dirty="0"/>
              <a:t>3</a:t>
            </a:r>
            <a:r>
              <a:rPr lang="en-US" dirty="0"/>
              <a:t> = 230 W/cm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Reactor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D496-0928-E346-A6E0-551518DC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Last time, worked though the heat generation rate in the fuel</a:t>
            </a:r>
          </a:p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9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5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0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5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dangerous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5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5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mass-to-total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UCl3 as the fuel, flowing continuously through the core</a:t>
            </a:r>
          </a:p>
          <a:p>
            <a:r>
              <a:rPr lang="en-US" dirty="0"/>
              <a:t>Secondary loop comprised of coolant salt, such as LiCl-</a:t>
            </a:r>
            <a:r>
              <a:rPr lang="en-US" dirty="0" err="1"/>
              <a:t>KCl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0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1169" cy="3965670"/>
          </a:xfrm>
        </p:spPr>
        <p:txBody>
          <a:bodyPr/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UZr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96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5B52-090D-B742-8036-49DFF638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E5D8-0F72-BD46-835D-93B6D6845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reactors have basic requirements they must meet</a:t>
            </a:r>
          </a:p>
          <a:p>
            <a:pPr lvl="1"/>
            <a:r>
              <a:rPr lang="en-US" dirty="0"/>
              <a:t>An approach to remove the heat from the fuel</a:t>
            </a:r>
          </a:p>
          <a:p>
            <a:pPr lvl="1"/>
            <a:r>
              <a:rPr lang="en-US" dirty="0"/>
              <a:t>A method to convert heat to electricity</a:t>
            </a:r>
          </a:p>
          <a:p>
            <a:pPr lvl="1"/>
            <a:r>
              <a:rPr lang="en-US" dirty="0"/>
              <a:t>An approach to prevent radioactive products from leaving the fuel</a:t>
            </a:r>
          </a:p>
          <a:p>
            <a:pPr lvl="1"/>
            <a:r>
              <a:rPr lang="en-US" dirty="0"/>
              <a:t>A method to cycle the fuel</a:t>
            </a:r>
          </a:p>
          <a:p>
            <a:pPr lvl="1"/>
            <a:r>
              <a:rPr lang="en-US" dirty="0"/>
              <a:t>A method to remove used fuel and add new fuel</a:t>
            </a:r>
          </a:p>
          <a:p>
            <a:pPr lvl="1"/>
            <a:r>
              <a:rPr lang="en-US" dirty="0"/>
              <a:t>Containment in case something goes very wrong</a:t>
            </a:r>
          </a:p>
          <a:p>
            <a:r>
              <a:rPr lang="en-US" dirty="0"/>
              <a:t>LWRs have a certain way of meeting these requirements, but there are other options</a:t>
            </a:r>
          </a:p>
          <a:p>
            <a:r>
              <a:rPr lang="en-US" dirty="0"/>
              <a:t>Various fuel geometries have been used</a:t>
            </a:r>
          </a:p>
          <a:p>
            <a:r>
              <a:rPr lang="en-US" dirty="0"/>
              <a:t>Cladding is often required between the fuel and the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56C5C-4960-8A41-9008-84DE4D35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0231-99B7-0847-84E3-757BA93D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A4D-BC57-8043-875F-AE6C24C56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02923" cy="3965670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/>
              <a:t>UMo fuel for space reactors: KRUSTY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C3A71-BF22-1B48-A1BE-9B4AF31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02" y="18150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45E92-20CF-B547-926F-30E9F0EB46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617" y="4011317"/>
            <a:ext cx="3566600" cy="24854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9E80-B782-2E4D-8A6D-3F662654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5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purpose of fuel is heat source</a:t>
            </a:r>
          </a:p>
          <a:p>
            <a:r>
              <a:rPr lang="en-US" dirty="0"/>
              <a:t>Uranium is most viable candidate for nuclear fuel materials</a:t>
            </a:r>
          </a:p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Fission and heat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1572</Words>
  <Application>Microsoft Macintosh PowerPoint</Application>
  <PresentationFormat>Widescreen</PresentationFormat>
  <Paragraphs>255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Symbol</vt:lpstr>
      <vt:lpstr>NCStateU-horizontal-left-logo</vt:lpstr>
      <vt:lpstr>Fuel Types-continued</vt:lpstr>
      <vt:lpstr>UN – Lead Cooled Reactors</vt:lpstr>
      <vt:lpstr>Unique Fuel Designs</vt:lpstr>
      <vt:lpstr>Unique Fuel Designs</vt:lpstr>
      <vt:lpstr>Fuel Summary Table</vt:lpstr>
      <vt:lpstr>Fuel Types Summary</vt:lpstr>
      <vt:lpstr>Questions/Comments/Summary</vt:lpstr>
      <vt:lpstr>Fission and 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34</cp:revision>
  <dcterms:created xsi:type="dcterms:W3CDTF">2020-01-02T17:34:23Z</dcterms:created>
  <dcterms:modified xsi:type="dcterms:W3CDTF">2020-01-14T13:55:38Z</dcterms:modified>
</cp:coreProperties>
</file>